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314" r:id="rId18"/>
    <p:sldId id="315" r:id="rId19"/>
  </p:sldIdLst>
  <p:sldSz cx="9144000" cy="6858000" type="screen4x3"/>
  <p:notesSz cx="7019925" cy="93059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5" autoAdjust="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126" y="6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8EF2-FFDC-427B-8D2C-4FA7264605C0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2926E-AFAF-4335-BA79-535D9EA07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70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8EF2-FFDC-427B-8D2C-4FA7264605C0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2926E-AFAF-4335-BA79-535D9EA07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460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8EF2-FFDC-427B-8D2C-4FA7264605C0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2926E-AFAF-4335-BA79-535D9EA07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471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8EF2-FFDC-427B-8D2C-4FA7264605C0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2926E-AFAF-4335-BA79-535D9EA07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43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8EF2-FFDC-427B-8D2C-4FA7264605C0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2926E-AFAF-4335-BA79-535D9EA07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172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8EF2-FFDC-427B-8D2C-4FA7264605C0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2926E-AFAF-4335-BA79-535D9EA07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735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8EF2-FFDC-427B-8D2C-4FA7264605C0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2926E-AFAF-4335-BA79-535D9EA07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599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8EF2-FFDC-427B-8D2C-4FA7264605C0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2926E-AFAF-4335-BA79-535D9EA07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600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8EF2-FFDC-427B-8D2C-4FA7264605C0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2926E-AFAF-4335-BA79-535D9EA07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639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8EF2-FFDC-427B-8D2C-4FA7264605C0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2926E-AFAF-4335-BA79-535D9EA07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444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8EF2-FFDC-427B-8D2C-4FA7264605C0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2926E-AFAF-4335-BA79-535D9EA07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364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A8EF2-FFDC-427B-8D2C-4FA7264605C0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2926E-AFAF-4335-BA79-535D9EA07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57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45D155-AC78-4F4E-9658-A493B4209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51" y="362102"/>
            <a:ext cx="6495898" cy="6133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BE3A02-0983-4161-9394-E0151D1E696E}"/>
              </a:ext>
            </a:extLst>
          </p:cNvPr>
          <p:cNvSpPr txBox="1"/>
          <p:nvPr/>
        </p:nvSpPr>
        <p:spPr>
          <a:xfrm>
            <a:off x="5361849" y="4569767"/>
            <a:ext cx="1620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DTGELVALK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AD190D-F8C1-4254-BEDB-76EC911B1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8" y="525064"/>
            <a:ext cx="2286000" cy="21585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6EACD8-2BDB-421E-B2AD-C9E17522D37D}"/>
              </a:ext>
            </a:extLst>
          </p:cNvPr>
          <p:cNvSpPr txBox="1"/>
          <p:nvPr/>
        </p:nvSpPr>
        <p:spPr>
          <a:xfrm>
            <a:off x="2950189" y="706524"/>
            <a:ext cx="1212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LOD=0.048 </a:t>
            </a:r>
            <a:r>
              <a:rPr lang="en-US" sz="1200" b="1" dirty="0" err="1"/>
              <a:t>fmol</a:t>
            </a:r>
            <a:endParaRPr lang="en-US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BBB901-3E0F-4002-8ED2-5930891FD686}"/>
              </a:ext>
            </a:extLst>
          </p:cNvPr>
          <p:cNvSpPr txBox="1"/>
          <p:nvPr/>
        </p:nvSpPr>
        <p:spPr>
          <a:xfrm>
            <a:off x="3605743" y="2008287"/>
            <a:ext cx="1083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y=</a:t>
            </a:r>
            <a:r>
              <a:rPr lang="en-US" sz="1200" b="1" dirty="0" err="1"/>
              <a:t>1.01x</a:t>
            </a:r>
            <a:r>
              <a:rPr lang="en-US" sz="1200" b="1" dirty="0"/>
              <a:t>-0.162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9A53CA-2546-4C41-93C8-4B4EE530F557}"/>
              </a:ext>
            </a:extLst>
          </p:cNvPr>
          <p:cNvSpPr txBox="1"/>
          <p:nvPr/>
        </p:nvSpPr>
        <p:spPr>
          <a:xfrm>
            <a:off x="6161933" y="2272543"/>
            <a:ext cx="1021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CDK12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86021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6F8867-C63F-47B4-A5EA-C19AEF053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97" y="418795"/>
            <a:ext cx="8268005" cy="60204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6D5DC7-4EC4-4AAF-97ED-EB660984E6ED}"/>
              </a:ext>
            </a:extLst>
          </p:cNvPr>
          <p:cNvSpPr txBox="1"/>
          <p:nvPr/>
        </p:nvSpPr>
        <p:spPr>
          <a:xfrm>
            <a:off x="5063852" y="4569767"/>
            <a:ext cx="2216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ATAEALLALPVLR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1AB5CD-3B1F-40B5-AD35-89D919F6FDA4}"/>
              </a:ext>
            </a:extLst>
          </p:cNvPr>
          <p:cNvSpPr txBox="1"/>
          <p:nvPr/>
        </p:nvSpPr>
        <p:spPr>
          <a:xfrm>
            <a:off x="5792218" y="1484891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PKMYT1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EF5FA2-3299-4F61-AF78-B9B6D8C58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146" y="581758"/>
            <a:ext cx="2743200" cy="19974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60BD0D-FFCC-4B19-8D2C-D79ED8919359}"/>
              </a:ext>
            </a:extLst>
          </p:cNvPr>
          <p:cNvSpPr txBox="1"/>
          <p:nvPr/>
        </p:nvSpPr>
        <p:spPr>
          <a:xfrm>
            <a:off x="1548232" y="2401477"/>
            <a:ext cx="53694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LOD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8545D0BF-672F-4191-8FEF-929D31682A6F}"/>
              </a:ext>
            </a:extLst>
          </p:cNvPr>
          <p:cNvSpPr/>
          <p:nvPr/>
        </p:nvSpPr>
        <p:spPr>
          <a:xfrm flipV="1">
            <a:off x="1776167" y="2055757"/>
            <a:ext cx="430306" cy="439270"/>
          </a:xfrm>
          <a:prstGeom prst="arc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62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EDD0B0F-D053-40C1-82C0-92CCA2A11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51" y="362102"/>
            <a:ext cx="6495898" cy="61337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F807CD-B6BD-45AD-B8BF-1F12DF877517}"/>
              </a:ext>
            </a:extLst>
          </p:cNvPr>
          <p:cNvSpPr txBox="1"/>
          <p:nvPr/>
        </p:nvSpPr>
        <p:spPr>
          <a:xfrm>
            <a:off x="5369737" y="4569767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GSFPSFEPR</a:t>
            </a: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F7F929-E463-4219-8E5B-C3336ACE6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787" y="534118"/>
            <a:ext cx="2286000" cy="21585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A7FE0E-6889-44D9-9804-28C500C3E552}"/>
              </a:ext>
            </a:extLst>
          </p:cNvPr>
          <p:cNvSpPr txBox="1"/>
          <p:nvPr/>
        </p:nvSpPr>
        <p:spPr>
          <a:xfrm>
            <a:off x="2904920" y="679364"/>
            <a:ext cx="1212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LOD=0.139 </a:t>
            </a:r>
            <a:r>
              <a:rPr lang="en-US" sz="1200" b="1" dirty="0" err="1"/>
              <a:t>fmol</a:t>
            </a:r>
            <a:endParaRPr lang="en-US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3A3B5-005A-41BC-8930-F699325E0D7E}"/>
              </a:ext>
            </a:extLst>
          </p:cNvPr>
          <p:cNvSpPr txBox="1"/>
          <p:nvPr/>
        </p:nvSpPr>
        <p:spPr>
          <a:xfrm>
            <a:off x="3488049" y="2044501"/>
            <a:ext cx="1083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y=</a:t>
            </a:r>
            <a:r>
              <a:rPr lang="en-US" sz="1200" b="1" dirty="0" err="1"/>
              <a:t>1.01x</a:t>
            </a:r>
            <a:r>
              <a:rPr lang="en-US" sz="1200" b="1" dirty="0"/>
              <a:t>-0.145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88A23-EEDE-492A-BAFC-6230E9C6666D}"/>
              </a:ext>
            </a:extLst>
          </p:cNvPr>
          <p:cNvSpPr txBox="1"/>
          <p:nvPr/>
        </p:nvSpPr>
        <p:spPr>
          <a:xfrm>
            <a:off x="5882752" y="2082420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PKMYT1</a:t>
            </a:r>
          </a:p>
        </p:txBody>
      </p:sp>
    </p:spTree>
    <p:extLst>
      <p:ext uri="{BB962C8B-B14F-4D97-AF65-F5344CB8AC3E}">
        <p14:creationId xmlns:p14="http://schemas.microsoft.com/office/powerpoint/2010/main" val="404805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A27DCF-88F3-4B85-AC1B-EA9D0CDB5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97" y="418795"/>
            <a:ext cx="8268005" cy="60204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6D5DC7-4EC4-4AAF-97ED-EB660984E6ED}"/>
              </a:ext>
            </a:extLst>
          </p:cNvPr>
          <p:cNvSpPr txBox="1"/>
          <p:nvPr/>
        </p:nvSpPr>
        <p:spPr>
          <a:xfrm>
            <a:off x="5369737" y="4569767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GSFPSFEPR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1AB5CD-3B1F-40B5-AD35-89D919F6FDA4}"/>
              </a:ext>
            </a:extLst>
          </p:cNvPr>
          <p:cNvSpPr txBox="1"/>
          <p:nvPr/>
        </p:nvSpPr>
        <p:spPr>
          <a:xfrm>
            <a:off x="4397984" y="1249501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PKMYT1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AF119A-84E1-433B-8A64-0DAEE491D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146" y="590810"/>
            <a:ext cx="2743200" cy="19974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60BD0D-FFCC-4B19-8D2C-D79ED8919359}"/>
              </a:ext>
            </a:extLst>
          </p:cNvPr>
          <p:cNvSpPr txBox="1"/>
          <p:nvPr/>
        </p:nvSpPr>
        <p:spPr>
          <a:xfrm>
            <a:off x="1647821" y="2446746"/>
            <a:ext cx="53694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LOD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8545D0BF-672F-4191-8FEF-929D31682A6F}"/>
              </a:ext>
            </a:extLst>
          </p:cNvPr>
          <p:cNvSpPr/>
          <p:nvPr/>
        </p:nvSpPr>
        <p:spPr>
          <a:xfrm flipV="1">
            <a:off x="1875756" y="2101026"/>
            <a:ext cx="430306" cy="439270"/>
          </a:xfrm>
          <a:prstGeom prst="arc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430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1CF5E45-8FC5-4B7F-951B-07CCA0DA3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51" y="362102"/>
            <a:ext cx="6495898" cy="61337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F807CD-B6BD-45AD-B8BF-1F12DF877517}"/>
              </a:ext>
            </a:extLst>
          </p:cNvPr>
          <p:cNvSpPr txBox="1"/>
          <p:nvPr/>
        </p:nvSpPr>
        <p:spPr>
          <a:xfrm>
            <a:off x="5332098" y="4569767"/>
            <a:ext cx="1680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SLPPPPPAK</a:t>
            </a:r>
            <a:r>
              <a:rPr lang="en-US" sz="240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E9B4C8-44D6-46F5-85D0-BF65A0DAF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8" y="534118"/>
            <a:ext cx="2286000" cy="21585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A7FE0E-6889-44D9-9804-28C500C3E552}"/>
              </a:ext>
            </a:extLst>
          </p:cNvPr>
          <p:cNvSpPr txBox="1"/>
          <p:nvPr/>
        </p:nvSpPr>
        <p:spPr>
          <a:xfrm>
            <a:off x="2941135" y="688416"/>
            <a:ext cx="1212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LOD=0.352 </a:t>
            </a:r>
            <a:r>
              <a:rPr lang="en-US" sz="1200" b="1" dirty="0" err="1"/>
              <a:t>fmol</a:t>
            </a:r>
            <a:endParaRPr lang="en-US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3A3B5-005A-41BC-8930-F699325E0D7E}"/>
              </a:ext>
            </a:extLst>
          </p:cNvPr>
          <p:cNvSpPr txBox="1"/>
          <p:nvPr/>
        </p:nvSpPr>
        <p:spPr>
          <a:xfrm>
            <a:off x="3478995" y="2035449"/>
            <a:ext cx="1083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y=</a:t>
            </a:r>
            <a:r>
              <a:rPr lang="en-US" sz="1200" b="1" dirty="0" err="1"/>
              <a:t>1.13x</a:t>
            </a:r>
            <a:r>
              <a:rPr lang="en-US" sz="1200" b="1" dirty="0"/>
              <a:t>-0.408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88A23-EEDE-492A-BAFC-6230E9C6666D}"/>
              </a:ext>
            </a:extLst>
          </p:cNvPr>
          <p:cNvSpPr txBox="1"/>
          <p:nvPr/>
        </p:nvSpPr>
        <p:spPr>
          <a:xfrm>
            <a:off x="6081929" y="1883244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PKMYT1</a:t>
            </a:r>
          </a:p>
        </p:txBody>
      </p:sp>
    </p:spTree>
    <p:extLst>
      <p:ext uri="{BB962C8B-B14F-4D97-AF65-F5344CB8AC3E}">
        <p14:creationId xmlns:p14="http://schemas.microsoft.com/office/powerpoint/2010/main" val="2562583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ADF6C1-7B3D-4D02-8185-BE0C91509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97" y="418795"/>
            <a:ext cx="8268005" cy="60204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6D5DC7-4EC4-4AAF-97ED-EB660984E6ED}"/>
              </a:ext>
            </a:extLst>
          </p:cNvPr>
          <p:cNvSpPr txBox="1"/>
          <p:nvPr/>
        </p:nvSpPr>
        <p:spPr>
          <a:xfrm>
            <a:off x="5320077" y="4569767"/>
            <a:ext cx="1704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SLPPPPPAK</a:t>
            </a:r>
            <a:r>
              <a:rPr lang="en-US" sz="3200" b="1" dirty="0"/>
              <a:t> </a:t>
            </a:r>
            <a:endParaRPr lang="en-US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1AB5CD-3B1F-40B5-AD35-89D919F6FDA4}"/>
              </a:ext>
            </a:extLst>
          </p:cNvPr>
          <p:cNvSpPr txBox="1"/>
          <p:nvPr/>
        </p:nvSpPr>
        <p:spPr>
          <a:xfrm>
            <a:off x="4352718" y="1249501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PKMYT1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0DCAA7-6A04-485F-977C-08D7F0C69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038" y="599864"/>
            <a:ext cx="2743200" cy="19974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60BD0D-FFCC-4B19-8D2C-D79ED8919359}"/>
              </a:ext>
            </a:extLst>
          </p:cNvPr>
          <p:cNvSpPr txBox="1"/>
          <p:nvPr/>
        </p:nvSpPr>
        <p:spPr>
          <a:xfrm>
            <a:off x="1964692" y="2464853"/>
            <a:ext cx="53694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LOD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8545D0BF-672F-4191-8FEF-929D31682A6F}"/>
              </a:ext>
            </a:extLst>
          </p:cNvPr>
          <p:cNvSpPr/>
          <p:nvPr/>
        </p:nvSpPr>
        <p:spPr>
          <a:xfrm flipV="1">
            <a:off x="2192627" y="2119133"/>
            <a:ext cx="430306" cy="439270"/>
          </a:xfrm>
          <a:prstGeom prst="arc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94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B249E62-CBD4-4680-84F8-DDFB063BC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51" y="362102"/>
            <a:ext cx="6495898" cy="61337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F807CD-B6BD-45AD-B8BF-1F12DF877517}"/>
              </a:ext>
            </a:extLst>
          </p:cNvPr>
          <p:cNvSpPr txBox="1"/>
          <p:nvPr/>
        </p:nvSpPr>
        <p:spPr>
          <a:xfrm>
            <a:off x="5239189" y="4569767"/>
            <a:ext cx="1866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AEPYETSQGK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793053-49D1-4CAF-B255-C9D74CC541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7" r="9406"/>
          <a:stretch/>
        </p:blipFill>
        <p:spPr>
          <a:xfrm>
            <a:off x="2501002" y="543208"/>
            <a:ext cx="2070998" cy="20861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A7FE0E-6889-44D9-9804-28C500C3E552}"/>
              </a:ext>
            </a:extLst>
          </p:cNvPr>
          <p:cNvSpPr txBox="1"/>
          <p:nvPr/>
        </p:nvSpPr>
        <p:spPr>
          <a:xfrm>
            <a:off x="3022616" y="679363"/>
            <a:ext cx="1212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LOD=0.195 </a:t>
            </a:r>
            <a:r>
              <a:rPr lang="en-US" sz="1200" b="1" dirty="0" err="1"/>
              <a:t>fmol</a:t>
            </a:r>
            <a:endParaRPr lang="en-US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3A3B5-005A-41BC-8930-F699325E0D7E}"/>
              </a:ext>
            </a:extLst>
          </p:cNvPr>
          <p:cNvSpPr txBox="1"/>
          <p:nvPr/>
        </p:nvSpPr>
        <p:spPr>
          <a:xfrm>
            <a:off x="3478996" y="1963020"/>
            <a:ext cx="1083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y=</a:t>
            </a:r>
            <a:r>
              <a:rPr lang="en-US" sz="1200" b="1" dirty="0" err="1"/>
              <a:t>1.36x</a:t>
            </a:r>
            <a:r>
              <a:rPr lang="en-US" sz="1200" b="1" dirty="0"/>
              <a:t>-0.048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88A23-EEDE-492A-BAFC-6230E9C6666D}"/>
              </a:ext>
            </a:extLst>
          </p:cNvPr>
          <p:cNvSpPr txBox="1"/>
          <p:nvPr/>
        </p:nvSpPr>
        <p:spPr>
          <a:xfrm>
            <a:off x="5661713" y="1321930"/>
            <a:ext cx="790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TLK2</a:t>
            </a:r>
          </a:p>
        </p:txBody>
      </p:sp>
    </p:spTree>
    <p:extLst>
      <p:ext uri="{BB962C8B-B14F-4D97-AF65-F5344CB8AC3E}">
        <p14:creationId xmlns:p14="http://schemas.microsoft.com/office/powerpoint/2010/main" val="3722899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C91EAD-8E84-4CBD-8A78-8C72ED0E6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97" y="418795"/>
            <a:ext cx="8268005" cy="60204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6D5DC7-4EC4-4AAF-97ED-EB660984E6ED}"/>
              </a:ext>
            </a:extLst>
          </p:cNvPr>
          <p:cNvSpPr txBox="1"/>
          <p:nvPr/>
        </p:nvSpPr>
        <p:spPr>
          <a:xfrm>
            <a:off x="5202976" y="4669355"/>
            <a:ext cx="1866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AEPYETSQGK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1AB5CD-3B1F-40B5-AD35-89D919F6FDA4}"/>
              </a:ext>
            </a:extLst>
          </p:cNvPr>
          <p:cNvSpPr txBox="1"/>
          <p:nvPr/>
        </p:nvSpPr>
        <p:spPr>
          <a:xfrm>
            <a:off x="6087227" y="1267608"/>
            <a:ext cx="790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TLK2</a:t>
            </a:r>
            <a:endParaRPr lang="en-US" sz="3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2388CD-67CE-469D-9A3A-95CF8BB60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92" y="581758"/>
            <a:ext cx="2743200" cy="19974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60BD0D-FFCC-4B19-8D2C-D79ED8919359}"/>
              </a:ext>
            </a:extLst>
          </p:cNvPr>
          <p:cNvSpPr txBox="1"/>
          <p:nvPr/>
        </p:nvSpPr>
        <p:spPr>
          <a:xfrm>
            <a:off x="1684035" y="2455799"/>
            <a:ext cx="53694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LOD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8545D0BF-672F-4191-8FEF-929D31682A6F}"/>
              </a:ext>
            </a:extLst>
          </p:cNvPr>
          <p:cNvSpPr/>
          <p:nvPr/>
        </p:nvSpPr>
        <p:spPr>
          <a:xfrm flipV="1">
            <a:off x="1911970" y="2110079"/>
            <a:ext cx="430306" cy="439270"/>
          </a:xfrm>
          <a:prstGeom prst="arc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947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8E4BCA6-9B4C-4A0D-A591-115977936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51" y="362102"/>
            <a:ext cx="6495898" cy="61337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F807CD-B6BD-45AD-B8BF-1F12DF877517}"/>
              </a:ext>
            </a:extLst>
          </p:cNvPr>
          <p:cNvSpPr txBox="1"/>
          <p:nvPr/>
        </p:nvSpPr>
        <p:spPr>
          <a:xfrm>
            <a:off x="5431357" y="4669355"/>
            <a:ext cx="1391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ISALENSK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8C905D-EF0F-4552-8D4B-BB878C3AA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8" y="525064"/>
            <a:ext cx="2286000" cy="21585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A7FE0E-6889-44D9-9804-28C500C3E552}"/>
              </a:ext>
            </a:extLst>
          </p:cNvPr>
          <p:cNvSpPr txBox="1"/>
          <p:nvPr/>
        </p:nvSpPr>
        <p:spPr>
          <a:xfrm>
            <a:off x="3022616" y="679363"/>
            <a:ext cx="1212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LOD=0.173 </a:t>
            </a:r>
            <a:r>
              <a:rPr lang="en-US" sz="1200" b="1" dirty="0" err="1"/>
              <a:t>fmol</a:t>
            </a:r>
            <a:endParaRPr lang="en-US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3A3B5-005A-41BC-8930-F699325E0D7E}"/>
              </a:ext>
            </a:extLst>
          </p:cNvPr>
          <p:cNvSpPr txBox="1"/>
          <p:nvPr/>
        </p:nvSpPr>
        <p:spPr>
          <a:xfrm>
            <a:off x="3542370" y="2017342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y=</a:t>
            </a:r>
            <a:r>
              <a:rPr lang="en-US" sz="1200" b="1" dirty="0" err="1"/>
              <a:t>1.05x</a:t>
            </a:r>
            <a:r>
              <a:rPr lang="en-US" sz="1200" b="1" dirty="0"/>
              <a:t>-0.298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88A23-EEDE-492A-BAFC-6230E9C6666D}"/>
              </a:ext>
            </a:extLst>
          </p:cNvPr>
          <p:cNvSpPr txBox="1"/>
          <p:nvPr/>
        </p:nvSpPr>
        <p:spPr>
          <a:xfrm>
            <a:off x="5797515" y="1122753"/>
            <a:ext cx="790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TLK2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51089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4AADDC-3F45-4533-945D-FEAB791FE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97" y="418795"/>
            <a:ext cx="8268005" cy="60204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6D5DC7-4EC4-4AAF-97ED-EB660984E6ED}"/>
              </a:ext>
            </a:extLst>
          </p:cNvPr>
          <p:cNvSpPr txBox="1"/>
          <p:nvPr/>
        </p:nvSpPr>
        <p:spPr>
          <a:xfrm>
            <a:off x="5476626" y="4569767"/>
            <a:ext cx="1391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ISALENSK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1AB5CD-3B1F-40B5-AD35-89D919F6FDA4}"/>
              </a:ext>
            </a:extLst>
          </p:cNvPr>
          <p:cNvSpPr txBox="1"/>
          <p:nvPr/>
        </p:nvSpPr>
        <p:spPr>
          <a:xfrm>
            <a:off x="5353896" y="1131806"/>
            <a:ext cx="790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TLK2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E5EDEA-14F5-48BD-973A-E8C04ED96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91" y="590812"/>
            <a:ext cx="2743200" cy="19974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60BD0D-FFCC-4B19-8D2C-D79ED8919359}"/>
              </a:ext>
            </a:extLst>
          </p:cNvPr>
          <p:cNvSpPr txBox="1"/>
          <p:nvPr/>
        </p:nvSpPr>
        <p:spPr>
          <a:xfrm>
            <a:off x="1711197" y="2444911"/>
            <a:ext cx="53694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LOD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8545D0BF-672F-4191-8FEF-929D31682A6F}"/>
              </a:ext>
            </a:extLst>
          </p:cNvPr>
          <p:cNvSpPr/>
          <p:nvPr/>
        </p:nvSpPr>
        <p:spPr>
          <a:xfrm flipV="1">
            <a:off x="1939132" y="2099191"/>
            <a:ext cx="430306" cy="439270"/>
          </a:xfrm>
          <a:prstGeom prst="arc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70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B55884-9441-4B79-9377-30DB64BF5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97" y="418795"/>
            <a:ext cx="8268005" cy="60204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B2F8EB-BEF8-426D-91FE-E167B4EBF9D1}"/>
              </a:ext>
            </a:extLst>
          </p:cNvPr>
          <p:cNvSpPr txBox="1"/>
          <p:nvPr/>
        </p:nvSpPr>
        <p:spPr>
          <a:xfrm>
            <a:off x="5361849" y="4569767"/>
            <a:ext cx="1620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DTGELVALK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A81FBD-4B2E-4E06-B4D1-9B019FAF083F}"/>
              </a:ext>
            </a:extLst>
          </p:cNvPr>
          <p:cNvSpPr txBox="1"/>
          <p:nvPr/>
        </p:nvSpPr>
        <p:spPr>
          <a:xfrm>
            <a:off x="5555350" y="1376250"/>
            <a:ext cx="1021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CDK12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D18BF7-9F07-45B1-87E4-2374F290D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793" y="581757"/>
            <a:ext cx="2743200" cy="19974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60BC361-43D5-4069-89ED-C8F61F0C4B00}"/>
              </a:ext>
            </a:extLst>
          </p:cNvPr>
          <p:cNvSpPr txBox="1"/>
          <p:nvPr/>
        </p:nvSpPr>
        <p:spPr>
          <a:xfrm>
            <a:off x="1294735" y="2421049"/>
            <a:ext cx="53694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LOD</a:t>
            </a: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9CDDA341-FB95-4938-8E12-3AB15D4F6902}"/>
              </a:ext>
            </a:extLst>
          </p:cNvPr>
          <p:cNvSpPr/>
          <p:nvPr/>
        </p:nvSpPr>
        <p:spPr>
          <a:xfrm flipV="1">
            <a:off x="1522670" y="2075329"/>
            <a:ext cx="430306" cy="439270"/>
          </a:xfrm>
          <a:prstGeom prst="arc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88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F34851-095B-4C1B-84B6-54136C7FC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51" y="362102"/>
            <a:ext cx="6495898" cy="6133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657ED0-616D-4E9B-84F6-112475F1DFE9}"/>
              </a:ext>
            </a:extLst>
          </p:cNvPr>
          <p:cNvSpPr txBox="1"/>
          <p:nvPr/>
        </p:nvSpPr>
        <p:spPr>
          <a:xfrm>
            <a:off x="4821861" y="4569767"/>
            <a:ext cx="2700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LCGSPCPAVWPDVIK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97A23F-F19E-40F7-87DA-7334E4017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274" y="522873"/>
            <a:ext cx="2286000" cy="22826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AC7A5B-DD46-46A8-A530-59F08999FCC0}"/>
              </a:ext>
            </a:extLst>
          </p:cNvPr>
          <p:cNvSpPr txBox="1"/>
          <p:nvPr/>
        </p:nvSpPr>
        <p:spPr>
          <a:xfrm>
            <a:off x="3022616" y="652203"/>
            <a:ext cx="1134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LOD=2.40 </a:t>
            </a:r>
            <a:r>
              <a:rPr lang="en-US" sz="1200" b="1" dirty="0" err="1"/>
              <a:t>fmol</a:t>
            </a:r>
            <a:endParaRPr lang="en-US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0B91EF-4817-4237-AEC1-A8D534EBE4C9}"/>
              </a:ext>
            </a:extLst>
          </p:cNvPr>
          <p:cNvSpPr txBox="1"/>
          <p:nvPr/>
        </p:nvSpPr>
        <p:spPr>
          <a:xfrm>
            <a:off x="3524263" y="1953968"/>
            <a:ext cx="10054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y=</a:t>
            </a:r>
            <a:r>
              <a:rPr lang="en-US" sz="1200" b="1" dirty="0" err="1"/>
              <a:t>1.10x</a:t>
            </a:r>
            <a:r>
              <a:rPr lang="en-US" sz="1200" b="1" dirty="0"/>
              <a:t>-1.28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F8B148-6B85-4ADB-AA67-BBEBC57C78A7}"/>
              </a:ext>
            </a:extLst>
          </p:cNvPr>
          <p:cNvSpPr txBox="1"/>
          <p:nvPr/>
        </p:nvSpPr>
        <p:spPr>
          <a:xfrm>
            <a:off x="5914625" y="2200115"/>
            <a:ext cx="1021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CDK12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98313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38C3BB-BEDD-4AA1-A88C-8F9445C65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97" y="418795"/>
            <a:ext cx="8268005" cy="60204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CE22EC-CA2E-4EF9-9811-C5E0DE3DE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92" y="581757"/>
            <a:ext cx="2743200" cy="19974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6201CC-C338-454A-B0E8-7DF4C10A9A9F}"/>
              </a:ext>
            </a:extLst>
          </p:cNvPr>
          <p:cNvSpPr txBox="1"/>
          <p:nvPr/>
        </p:nvSpPr>
        <p:spPr>
          <a:xfrm>
            <a:off x="1674981" y="2419586"/>
            <a:ext cx="53694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LOD</a:t>
            </a: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7496D799-FAC5-40BB-9762-610E6C2052AC}"/>
              </a:ext>
            </a:extLst>
          </p:cNvPr>
          <p:cNvSpPr/>
          <p:nvPr/>
        </p:nvSpPr>
        <p:spPr>
          <a:xfrm flipV="1">
            <a:off x="1902916" y="2073866"/>
            <a:ext cx="430306" cy="439270"/>
          </a:xfrm>
          <a:prstGeom prst="arc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D7418A-854C-4483-B39D-26ABBCC90257}"/>
              </a:ext>
            </a:extLst>
          </p:cNvPr>
          <p:cNvSpPr txBox="1"/>
          <p:nvPr/>
        </p:nvSpPr>
        <p:spPr>
          <a:xfrm>
            <a:off x="4821861" y="4569767"/>
            <a:ext cx="2700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LCGSPCPAVWPDVIK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3A8CFA-DFA0-4A0E-9546-14DB08AACC9E}"/>
              </a:ext>
            </a:extLst>
          </p:cNvPr>
          <p:cNvSpPr txBox="1"/>
          <p:nvPr/>
        </p:nvSpPr>
        <p:spPr>
          <a:xfrm>
            <a:off x="5256586" y="1575425"/>
            <a:ext cx="1021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CDK12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99188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56B252-2365-4E91-83E6-9B538B13B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51" y="362102"/>
            <a:ext cx="6495898" cy="61337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F807CD-B6BD-45AD-B8BF-1F12DF877517}"/>
              </a:ext>
            </a:extLst>
          </p:cNvPr>
          <p:cNvSpPr txBox="1"/>
          <p:nvPr/>
        </p:nvSpPr>
        <p:spPr>
          <a:xfrm>
            <a:off x="4855365" y="4569767"/>
            <a:ext cx="2633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ICGSPCPAVWPDVIK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827D17-1ED0-4284-9AFC-5F430A0EE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002" y="534118"/>
            <a:ext cx="2286000" cy="21585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A7FE0E-6889-44D9-9804-28C500C3E552}"/>
              </a:ext>
            </a:extLst>
          </p:cNvPr>
          <p:cNvSpPr txBox="1"/>
          <p:nvPr/>
        </p:nvSpPr>
        <p:spPr>
          <a:xfrm>
            <a:off x="3022616" y="679363"/>
            <a:ext cx="1134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LOD=2.41 </a:t>
            </a:r>
            <a:r>
              <a:rPr lang="en-US" sz="1200" b="1" dirty="0" err="1"/>
              <a:t>fmol</a:t>
            </a:r>
            <a:endParaRPr lang="en-US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3A3B5-005A-41BC-8930-F699325E0D7E}"/>
              </a:ext>
            </a:extLst>
          </p:cNvPr>
          <p:cNvSpPr txBox="1"/>
          <p:nvPr/>
        </p:nvSpPr>
        <p:spPr>
          <a:xfrm>
            <a:off x="3506156" y="1990180"/>
            <a:ext cx="1083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y=</a:t>
            </a:r>
            <a:r>
              <a:rPr lang="en-US" sz="1200" b="1" dirty="0" err="1"/>
              <a:t>1.06x</a:t>
            </a:r>
            <a:r>
              <a:rPr lang="en-US" sz="1200" b="1" dirty="0"/>
              <a:t>-0.656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88A23-EEDE-492A-BAFC-6230E9C6666D}"/>
              </a:ext>
            </a:extLst>
          </p:cNvPr>
          <p:cNvSpPr txBox="1"/>
          <p:nvPr/>
        </p:nvSpPr>
        <p:spPr>
          <a:xfrm>
            <a:off x="6163681" y="1883244"/>
            <a:ext cx="1090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CDK13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46661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33455F-6143-48B7-974B-B74678F3A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97" y="418795"/>
            <a:ext cx="8268005" cy="60204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6D5DC7-4EC4-4AAF-97ED-EB660984E6ED}"/>
              </a:ext>
            </a:extLst>
          </p:cNvPr>
          <p:cNvSpPr txBox="1"/>
          <p:nvPr/>
        </p:nvSpPr>
        <p:spPr>
          <a:xfrm>
            <a:off x="4855365" y="4569767"/>
            <a:ext cx="2633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ICGSPCPAVWPDVIK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1AB5CD-3B1F-40B5-AD35-89D919F6FDA4}"/>
              </a:ext>
            </a:extLst>
          </p:cNvPr>
          <p:cNvSpPr txBox="1"/>
          <p:nvPr/>
        </p:nvSpPr>
        <p:spPr>
          <a:xfrm>
            <a:off x="5738169" y="1620693"/>
            <a:ext cx="1090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CDK13 </a:t>
            </a: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768095-0819-4E0E-9704-D6E292177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199" y="599864"/>
            <a:ext cx="2743200" cy="19974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60BD0D-FFCC-4B19-8D2C-D79ED8919359}"/>
              </a:ext>
            </a:extLst>
          </p:cNvPr>
          <p:cNvSpPr txBox="1"/>
          <p:nvPr/>
        </p:nvSpPr>
        <p:spPr>
          <a:xfrm>
            <a:off x="1512020" y="2455800"/>
            <a:ext cx="53694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LOD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8545D0BF-672F-4191-8FEF-929D31682A6F}"/>
              </a:ext>
            </a:extLst>
          </p:cNvPr>
          <p:cNvSpPr/>
          <p:nvPr/>
        </p:nvSpPr>
        <p:spPr>
          <a:xfrm flipV="1">
            <a:off x="1739955" y="2110080"/>
            <a:ext cx="430306" cy="439270"/>
          </a:xfrm>
          <a:prstGeom prst="arc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526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27A4D8-30F5-474F-8767-7817A23E3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51" y="362102"/>
            <a:ext cx="6495898" cy="61337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F807CD-B6BD-45AD-B8BF-1F12DF877517}"/>
              </a:ext>
            </a:extLst>
          </p:cNvPr>
          <p:cNvSpPr txBox="1"/>
          <p:nvPr/>
        </p:nvSpPr>
        <p:spPr>
          <a:xfrm>
            <a:off x="5332867" y="4569767"/>
            <a:ext cx="1678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VENNLIVDK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D8DC06-ECD6-47D0-B683-46AA5E7765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952" y="522873"/>
            <a:ext cx="2286000" cy="22826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A7FE0E-6889-44D9-9804-28C500C3E552}"/>
              </a:ext>
            </a:extLst>
          </p:cNvPr>
          <p:cNvSpPr txBox="1"/>
          <p:nvPr/>
        </p:nvSpPr>
        <p:spPr>
          <a:xfrm>
            <a:off x="3022616" y="679363"/>
            <a:ext cx="1212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LOD=0.083 </a:t>
            </a:r>
            <a:r>
              <a:rPr lang="en-US" sz="1200" b="1" dirty="0" err="1"/>
              <a:t>fmol</a:t>
            </a:r>
            <a:endParaRPr lang="en-US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3A3B5-005A-41BC-8930-F699325E0D7E}"/>
              </a:ext>
            </a:extLst>
          </p:cNvPr>
          <p:cNvSpPr txBox="1"/>
          <p:nvPr/>
        </p:nvSpPr>
        <p:spPr>
          <a:xfrm>
            <a:off x="3542370" y="1908700"/>
            <a:ext cx="1083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y=</a:t>
            </a:r>
            <a:r>
              <a:rPr lang="en-US" sz="1200" b="1" dirty="0" err="1"/>
              <a:t>1.03x</a:t>
            </a:r>
            <a:r>
              <a:rPr lang="en-US" sz="1200" b="1" dirty="0"/>
              <a:t>-0.210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88A23-EEDE-492A-BAFC-6230E9C6666D}"/>
              </a:ext>
            </a:extLst>
          </p:cNvPr>
          <p:cNvSpPr txBox="1"/>
          <p:nvPr/>
        </p:nvSpPr>
        <p:spPr>
          <a:xfrm>
            <a:off x="5991666" y="1901351"/>
            <a:ext cx="1090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CDK13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69042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83F22D-677E-45ED-AAF6-DC3BC11FA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97" y="418795"/>
            <a:ext cx="8268005" cy="60204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6D5DC7-4EC4-4AAF-97ED-EB660984E6ED}"/>
              </a:ext>
            </a:extLst>
          </p:cNvPr>
          <p:cNvSpPr txBox="1"/>
          <p:nvPr/>
        </p:nvSpPr>
        <p:spPr>
          <a:xfrm>
            <a:off x="5332867" y="4569767"/>
            <a:ext cx="1678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VENNLIVDK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1AB5CD-3B1F-40B5-AD35-89D919F6FDA4}"/>
              </a:ext>
            </a:extLst>
          </p:cNvPr>
          <p:cNvSpPr txBox="1"/>
          <p:nvPr/>
        </p:nvSpPr>
        <p:spPr>
          <a:xfrm>
            <a:off x="5738168" y="1439624"/>
            <a:ext cx="1090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CDK13 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52782F-7AFD-45C3-8F58-B2A077906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146" y="590811"/>
            <a:ext cx="2743200" cy="19974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60BD0D-FFCC-4B19-8D2C-D79ED8919359}"/>
              </a:ext>
            </a:extLst>
          </p:cNvPr>
          <p:cNvSpPr txBox="1"/>
          <p:nvPr/>
        </p:nvSpPr>
        <p:spPr>
          <a:xfrm>
            <a:off x="1620662" y="2464853"/>
            <a:ext cx="53694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LOD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8545D0BF-672F-4191-8FEF-929D31682A6F}"/>
              </a:ext>
            </a:extLst>
          </p:cNvPr>
          <p:cNvSpPr/>
          <p:nvPr/>
        </p:nvSpPr>
        <p:spPr>
          <a:xfrm flipV="1">
            <a:off x="1848597" y="2119133"/>
            <a:ext cx="430306" cy="439270"/>
          </a:xfrm>
          <a:prstGeom prst="arc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128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FC429F2-1DCA-4926-9094-518E00C77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51" y="362102"/>
            <a:ext cx="6495898" cy="61337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F807CD-B6BD-45AD-B8BF-1F12DF877517}"/>
              </a:ext>
            </a:extLst>
          </p:cNvPr>
          <p:cNvSpPr txBox="1"/>
          <p:nvPr/>
        </p:nvSpPr>
        <p:spPr>
          <a:xfrm>
            <a:off x="5063852" y="4569767"/>
            <a:ext cx="2216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ATAEALLALPVLR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A7324B-3EB7-4701-A11D-0B73E7C9F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973" y="536491"/>
            <a:ext cx="2286000" cy="16645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A7FE0E-6889-44D9-9804-28C500C3E552}"/>
              </a:ext>
            </a:extLst>
          </p:cNvPr>
          <p:cNvSpPr txBox="1"/>
          <p:nvPr/>
        </p:nvSpPr>
        <p:spPr>
          <a:xfrm>
            <a:off x="3040723" y="661255"/>
            <a:ext cx="1212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LOD=0.039 </a:t>
            </a:r>
            <a:r>
              <a:rPr lang="en-US" sz="1200" b="1" dirty="0" err="1"/>
              <a:t>fmol</a:t>
            </a:r>
            <a:endParaRPr lang="en-US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3A3B5-005A-41BC-8930-F699325E0D7E}"/>
              </a:ext>
            </a:extLst>
          </p:cNvPr>
          <p:cNvSpPr txBox="1"/>
          <p:nvPr/>
        </p:nvSpPr>
        <p:spPr>
          <a:xfrm>
            <a:off x="3488049" y="1655204"/>
            <a:ext cx="1083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y=</a:t>
            </a:r>
            <a:r>
              <a:rPr lang="en-US" sz="1200" b="1" dirty="0" err="1"/>
              <a:t>1.09x</a:t>
            </a:r>
            <a:r>
              <a:rPr lang="en-US" sz="1200" b="1" dirty="0"/>
              <a:t>-0.158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88A23-EEDE-492A-BAFC-6230E9C6666D}"/>
              </a:ext>
            </a:extLst>
          </p:cNvPr>
          <p:cNvSpPr txBox="1"/>
          <p:nvPr/>
        </p:nvSpPr>
        <p:spPr>
          <a:xfrm>
            <a:off x="6163409" y="1684068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PKMYT1</a:t>
            </a:r>
          </a:p>
        </p:txBody>
      </p:sp>
    </p:spTree>
    <p:extLst>
      <p:ext uri="{BB962C8B-B14F-4D97-AF65-F5344CB8AC3E}">
        <p14:creationId xmlns:p14="http://schemas.microsoft.com/office/powerpoint/2010/main" val="2184687541"/>
      </p:ext>
    </p:extLst>
  </p:cSld>
  <p:clrMapOvr>
    <a:masterClrMapping/>
  </p:clrMapOvr>
</p:sld>
</file>

<file path=ppt/theme/theme1.xml><?xml version="1.0" encoding="utf-8"?>
<a:theme xmlns:a="http://schemas.openxmlformats.org/drawingml/2006/main" name="8x10blan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8x10blank" id="{54648FB6-47DE-4DE8-85C9-21515A47FFA2}" vid="{2901D4B3-16E9-4AEC-980C-ED073EE3948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9972</TotalTime>
  <Words>108</Words>
  <Application>Microsoft Office PowerPoint</Application>
  <PresentationFormat>On-screen Show (4:3)</PresentationFormat>
  <Paragraphs>63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8x10blank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Malone, Jim</dc:creator>
  <cp:lastModifiedBy>Malone, Jim</cp:lastModifiedBy>
  <cp:revision>71</cp:revision>
  <cp:lastPrinted>2019-02-11T20:13:15Z</cp:lastPrinted>
  <dcterms:created xsi:type="dcterms:W3CDTF">2019-02-04T13:50:12Z</dcterms:created>
  <dcterms:modified xsi:type="dcterms:W3CDTF">2019-02-20T15:58:49Z</dcterms:modified>
</cp:coreProperties>
</file>